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69" r:id="rId18"/>
    <p:sldId id="273" r:id="rId19"/>
    <p:sldId id="276" r:id="rId20"/>
    <p:sldId id="274" r:id="rId21"/>
    <p:sldId id="275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2" r:id="rId30"/>
    <p:sldId id="285" r:id="rId31"/>
    <p:sldId id="286" r:id="rId3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02" d="100"/>
          <a:sy n="102" d="100"/>
        </p:scale>
        <p:origin x="9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C00F91-0C31-FC49-BC87-CD052E46DBA9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F36A7-4997-5544-9FAB-F95FFBE7E60D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677087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(1): Fill in the section with events that happened after the player chose to continiue with Storyline 1.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2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08910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(3.1b): Fill in the section with events that happened after the player chose to continiue with Choice 1.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11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071546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(good ending 1b): Fill in the section with events that happened after the player chose to continiue with Choice 1. The player has reached a good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12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75048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(bad ending 1b): Fill in the section with events that happened after the player chose to continiue with Choice 2. The player has reached a bad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13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482777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(3.2b): Fill in the section with events that happened after the player chose to continiue with Choice 2.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14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53478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(good ending good ending 2b): Fill in the section with events that happened after the player chose to continiue with Choice 1. The player has reached a good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15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765442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(bad ending 1b): Fill in the section with events that happened after the player chose to continiue with Choice 2. The player has reached a bad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16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204469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(1): Fill in the section with events that happened after the player chose to continiue with Choice 2.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17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00122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(2a): Fill in the section with events that happened after the player chose to continiue with Choice 1.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18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451572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(3.1a): Fill in the section with events that happened after the player chose to continiue with Choice 1.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19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03525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(good ending 1a): Fill in the section with events that happened after the player chose to continiue with Choice 1. The player has reached a good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20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04996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(2a): Fill in the section with events that happened after the player chose to continiue with Choice 1.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18666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(bad ending 1a): Fill in the section with events that happened after the player chose to continiue with Choice 2. The player has reached a bad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21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135263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(3.1b): Fill in the section with events that happened after the player chose to continiue with Choice 2.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22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112404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(good ending 1b): Fill in the section with events that happened after the player chose to continiue with Choice 1. The player has reached a good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23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9375508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(bad ending 1b): Fill in the section with events that happened after the player chose to continiue with Choice 2. The player has reached a bad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24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069494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(2b): Fill in the section with events that happened after the player chose to continiue with Choice 2.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25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674471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(3.2a): Fill in the section with events that happened after the player chose to continiue with Choice 1.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26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8955395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(good ending 2a): Fill in the section with events that happened after the player chose to continiue with Choice 1. The player has reached a good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27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6651947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(bad ending 2a): Fill in the section with events that happened after the player chose to continiue with Choice 2. The player has reached a bad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28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844740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(3.2b): Fill in the section with events that happened after the player chose to continiue with Choice 2.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29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0682224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(good ending 2b): Fill in the section with events that happened after the player chose to continiue with Choice 1. The player has reached a good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30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1079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(3.1a): Fill in the section with events that happened after the player chose to continiue with Choice 1.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4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331780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2 (bad ending 2b): Fill in the section with events that happened after the player chose to continiue with Choice 2. The player has reached a bad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31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06084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(good ending 1a): Fill in the section with events that happened after the player chose to continiue with Choice 1. The player has reached a good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5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82776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(bad ending 1a): Fill in the section with events that happened after the player chose to continiue with Choice 2. The player has reached a bad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6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415920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(3.2a): Fill in the section with events that happened after the player chose to continiue with Choice 2.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7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024068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(good ending 2a): Fill in the section with events that happened after the player chose to continiue with Choice 1. The player has reached a good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8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04773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(bad ending 2a): Fill in the section with events that happened after the player chose to continiue with Choice 2. The player has reached a bad ending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9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9015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L" dirty="0"/>
              <a:t>Storyline 1 (2b): Fill in the section with events that happened after the player chose to continiue with Choice 2. In the boxes below, give a player a choice what to do next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8F36A7-4997-5544-9FAB-F95FFBE7E60D}" type="slidenum">
              <a:rPr lang="en-NL" smtClean="0"/>
              <a:t>10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00516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AC9D4-72CD-3D4A-BBE4-AF95C798C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5DF984-2D4C-084C-8FD2-BEFD6DDD15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7153B-E467-DB4E-B953-266AEF811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FDF75F-9A05-2940-9370-5EFBC4E0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361AF-F5C5-2546-971A-6790AFB2E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72500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E33E9-2BE4-6E4C-9F7E-AA02DAE88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F0A12F-FD44-3341-B9D3-C997162983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702F5-462D-E24F-B745-7DA9F852C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ED4E9-BA21-714D-B172-CA1006CB2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E5A43-82E0-AE4F-80E8-BBFDFE6C3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7969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F9985C-73C8-2A4A-B404-DE67A619F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A79280-EF10-1D42-A66E-5B75B3A25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C19CE8-E262-7447-933C-5D1ABA27E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F2C5D2-9974-FE4D-91E2-0BE39DBD7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10F69-BF27-544E-A41E-E08571302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15284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9B615-0C8E-C34E-A504-198E70A3B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D9D60-25D1-D243-8607-A4996656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B4795-BA5F-BA4B-9006-CC3B5FCE6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210CB-015D-4D43-9096-6134E8123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F9EA0-DBF4-5E42-93E8-31249E692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65866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C8F5F-F6DC-FB4D-87ED-45E9ADC8E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536571-D6C7-D547-857F-E9163FEEC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CCB95-9563-8F40-95CC-E61F04281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2D8269-19F7-9447-B27F-20B4C5D72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04B79-6219-104F-80CD-06CF09469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14918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5DD71-E7C5-4E46-999A-B80E9A56C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0F5C32-FCA4-BD4B-BD66-03CDCD62DE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0E6865-B1BE-204C-AC6A-B187BE8E55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F17E7-8177-E047-8DA6-2EF099C84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02543D-4A33-5444-B9B0-60B55F994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155AAF-F15E-7840-B804-3DDF96C8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20641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40E7B-15E3-BD45-BB0C-70769483D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2C5DC-9572-2449-B722-7068621F7A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15C68-1B68-7341-A6AC-6EECE3ED0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2F3DFF-2A0D-0444-AADA-2C8C43116F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DCF9F1-648C-5D43-B2CC-FA3EB1F291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AE1468-3CED-4144-B4F9-F63685A3C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F73FC8-749B-D443-8ADA-A245909E0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111116-172F-B14B-85CC-AB92B8D5A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41768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5333D-2BC6-4649-9166-7D03069A5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EB8868-8C48-764B-AE94-C73011379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8B3375-D574-5A4F-82F9-AEE69FE4C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4BCA9F-3B14-2149-B882-C97D9F2C2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2544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942904-5FDE-FD41-AF2F-464FF24B5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EE7F8E-FE45-6841-B0D2-6E6307AA0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E54D37-7C93-5B45-B177-8709B1D5D9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40433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8BAFD-3BCD-AD4B-BCD7-68CDA5457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1A393D-7EAA-374D-A513-851DE3C08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E939E8-CF40-6348-83E6-435294B80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423965-84BD-2240-A9D6-78F2B434A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95D2E8-6E3F-4441-BD1D-64706DBF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704420-0D9F-AE4E-809A-E66650ED3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9163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9267C-8541-DC4C-889A-139BC8257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A6129F-094F-B34D-9191-3B114FAF20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3B1114-8B10-B14B-9905-4537F1639F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B9A1E-DD64-0745-B155-A4A5A4F48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403F59-98DD-5942-8B86-5038BF12E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17140E-E465-1F41-A50E-4390BB137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32944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D6BE160-3ECD-694D-8E47-1E1079ED4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9A669-91E4-F64F-9E56-5E40BD764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9780C-D355-8B40-8EC6-14A7A48DE4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E3A34-AF7C-5547-A046-52F034543111}" type="datetimeFigureOut">
              <a:rPr lang="en-NL" smtClean="0"/>
              <a:t>18/02/2022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F2BB8-7B0F-4C47-94D7-2E63B94C17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713B1-6CE2-0C4C-A0D4-253E943324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1BD0C1-5CC4-5C4A-8B58-1B85FECF871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8379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2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B7E97B9-C192-B54C-874E-551201E57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72000"/>
            <a:ext cx="9144000" cy="685800"/>
          </a:xfrm>
        </p:spPr>
        <p:txBody>
          <a:bodyPr>
            <a:normAutofit fontScale="92500"/>
          </a:bodyPr>
          <a:lstStyle/>
          <a:p>
            <a:r>
              <a:rPr lang="en-NL" sz="1800" dirty="0"/>
              <a:t>Start of the game: include the premise as well as the instructions for the game. Use the box above to insert your video/picture/text and delete this text box if not used. Fill in the choices below.</a:t>
            </a:r>
          </a:p>
        </p:txBody>
      </p:sp>
      <p:sp>
        <p:nvSpPr>
          <p:cNvPr id="4" name="Rounded Rectangle 3">
            <a:hlinkClick r:id="rId2" action="ppaction://hlinksldjump"/>
            <a:extLst>
              <a:ext uri="{FF2B5EF4-FFF2-40B4-BE49-F238E27FC236}">
                <a16:creationId xmlns:a16="http://schemas.microsoft.com/office/drawing/2014/main" id="{7A6472EA-1E01-EA43-9158-A1AC6226706A}"/>
              </a:ext>
            </a:extLst>
          </p:cNvPr>
          <p:cNvSpPr/>
          <p:nvPr/>
        </p:nvSpPr>
        <p:spPr>
          <a:xfrm>
            <a:off x="2111679" y="5600700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Storyline 1</a:t>
            </a:r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61D515-E78F-D44E-9E7A-DFF266FE6A45}"/>
              </a:ext>
            </a:extLst>
          </p:cNvPr>
          <p:cNvSpPr/>
          <p:nvPr/>
        </p:nvSpPr>
        <p:spPr>
          <a:xfrm>
            <a:off x="6698293" y="5600700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Storyline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1B1040-067F-3D4F-AA4D-C41E6F91EC56}"/>
              </a:ext>
            </a:extLst>
          </p:cNvPr>
          <p:cNvSpPr txBox="1"/>
          <p:nvPr/>
        </p:nvSpPr>
        <p:spPr>
          <a:xfrm>
            <a:off x="2007818" y="872125"/>
            <a:ext cx="8176365" cy="33569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3736891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3.1b)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3.2b)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5D1490-212F-0949-8D95-B3CFD66C1D72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37827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good ending 1b)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bad ending 1b)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CC16B9-96D7-294A-8BA5-3A8AF792F56C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13623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Congradulations, you have reached a good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DC3D7-B3F2-DF4B-B109-97ECD84D5C6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00635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We are sorry, you have reached a bad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3B948E-AAB8-9E4A-8A33-123CFC45A54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013093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good ending 2b)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bad ending 2b)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CC16B9-96D7-294A-8BA5-3A8AF792F56C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743055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Congradulations, you have reached a good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DC3D7-B3F2-DF4B-B109-97ECD84D5C6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27311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We are sorry, you have reached a bad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DC3D7-B3F2-DF4B-B109-97ECD84D5C6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52013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2a)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2b)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CC16B9-96D7-294A-8BA5-3A8AF792F56C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49347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3.1a)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3.1b)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CC16B9-96D7-294A-8BA5-3A8AF792F56C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900641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good ending 1a)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bad ending 1a)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CC16B9-96D7-294A-8BA5-3A8AF792F56C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07856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2a)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2b)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42F834-7E9C-A64F-AB18-63024EFE6F7E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70030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Congradulations, you have reached a good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DC3D7-B3F2-DF4B-B109-97ECD84D5C6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15000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We are sorry, you have reached a bad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DC3D7-B3F2-DF4B-B109-97ECD84D5C6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03711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good ending 1b)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bad ending 1b)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CC16B9-96D7-294A-8BA5-3A8AF792F56C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4289144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Congradulations, you have reached a good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DC3D7-B3F2-DF4B-B109-97ECD84D5C6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684463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We are sorry, you have reached a bad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DC3D7-B3F2-DF4B-B109-97ECD84D5C6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465019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3.2a)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3.2b)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CC16B9-96D7-294A-8BA5-3A8AF792F56C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291305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good edning 1a)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bad ending 1a)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CC16B9-96D7-294A-8BA5-3A8AF792F56C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546685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Congradulations, you have reached a good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DC3D7-B3F2-DF4B-B109-97ECD84D5C6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05891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We are sorry, you have reached a bad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DC3D7-B3F2-DF4B-B109-97ECD84D5C6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429265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good ending 2b)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bad ending 2b)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CC16B9-96D7-294A-8BA5-3A8AF792F56C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81453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3.1a)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3.2a)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8AE457-73BB-E24F-81DD-C04ABE931911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369191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Congradulations, you have reached a good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DC3D7-B3F2-DF4B-B109-97ECD84D5C6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34687833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We are sorry, you have reached a bad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1DC3D7-B3F2-DF4B-B109-97ECD84D5C65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34928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good ending 1a)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 go to bad ending 1a)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D518CF-DA58-0C4F-AB30-F7DE7D0330BD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8265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Congradulations, you have reached a good ending!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53EF06-6A4D-F44B-9EF9-CCE2CB15D083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01768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We are sorry, you have reached a bad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FF08EF-A948-0E40-B072-C9ADF6D8A9B8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8051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hlinkClick r:id="rId3" action="ppaction://hlinksldjump"/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11678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1 (go to good ending 2a)</a:t>
            </a:r>
          </a:p>
        </p:txBody>
      </p:sp>
      <p:sp>
        <p:nvSpPr>
          <p:cNvPr id="6" name="Rounded Rectangle 5">
            <a:hlinkClick r:id="rId4" action="ppaction://hlinksldjump"/>
            <a:extLst>
              <a:ext uri="{FF2B5EF4-FFF2-40B4-BE49-F238E27FC236}">
                <a16:creationId xmlns:a16="http://schemas.microsoft.com/office/drawing/2014/main" id="{57C4AB5D-FBDD-324C-A2FF-96A6CB780912}"/>
              </a:ext>
            </a:extLst>
          </p:cNvPr>
          <p:cNvSpPr/>
          <p:nvPr/>
        </p:nvSpPr>
        <p:spPr>
          <a:xfrm>
            <a:off x="6698292" y="5487966"/>
            <a:ext cx="3382028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Choice 2 (go to bad ending 2a)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AE02A-2277-7E45-A93F-1DBF06606821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00164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Congradulations, you have reached a good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6F5A21-6AC8-4E41-B414-E4A8BA47CF83}"/>
              </a:ext>
            </a:extLst>
          </p:cNvPr>
          <p:cNvSpPr/>
          <p:nvPr/>
        </p:nvSpPr>
        <p:spPr>
          <a:xfrm>
            <a:off x="2601238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90671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ABC14-6A81-1A4B-A22B-2BD6BB78D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1238" y="710809"/>
            <a:ext cx="6989523" cy="4351338"/>
          </a:xfrm>
        </p:spPr>
        <p:txBody>
          <a:bodyPr/>
          <a:lstStyle/>
          <a:p>
            <a:endParaRPr lang="en-NL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9CDE3077-3EA7-3C4B-8455-559FBDE5F39A}"/>
              </a:ext>
            </a:extLst>
          </p:cNvPr>
          <p:cNvSpPr/>
          <p:nvPr/>
        </p:nvSpPr>
        <p:spPr>
          <a:xfrm>
            <a:off x="2191531" y="5513018"/>
            <a:ext cx="7808936" cy="839244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We are sorry, you have reached a bad ending!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B65DD6-3FDE-6741-BE82-02A56CE3A541}"/>
              </a:ext>
            </a:extLst>
          </p:cNvPr>
          <p:cNvSpPr/>
          <p:nvPr/>
        </p:nvSpPr>
        <p:spPr>
          <a:xfrm>
            <a:off x="2601237" y="710809"/>
            <a:ext cx="6989523" cy="435133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40146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1498</Words>
  <Application>Microsoft Macintosh PowerPoint</Application>
  <PresentationFormat>Widescreen</PresentationFormat>
  <Paragraphs>107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Anastasija Zareckyte</dc:creator>
  <cp:lastModifiedBy>Anastasija Zareckyte</cp:lastModifiedBy>
  <cp:revision>1</cp:revision>
  <dcterms:created xsi:type="dcterms:W3CDTF">2022-02-18T10:58:28Z</dcterms:created>
  <dcterms:modified xsi:type="dcterms:W3CDTF">2022-02-18T12:13:04Z</dcterms:modified>
</cp:coreProperties>
</file>